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</p:sldIdLst>
  <p:sldSz cx="24384000" cy="13716000"/>
  <p:notesSz cx="6858000" cy="9144000"/>
  <p:defaultTextStyle>
    <a:defPPr>
      <a:defRPr lang="en-US"/>
    </a:defPPr>
    <a:lvl1pPr marL="0" algn="l" defTabSz="1088547" rtl="0" eaLnBrk="1" latinLnBrk="0" hangingPunct="1">
      <a:defRPr sz="4286" kern="1200">
        <a:solidFill>
          <a:schemeClr val="tx1"/>
        </a:solidFill>
        <a:latin typeface="+mn-lt"/>
        <a:ea typeface="+mn-ea"/>
        <a:cs typeface="+mn-cs"/>
      </a:defRPr>
    </a:lvl1pPr>
    <a:lvl2pPr marL="1088547" algn="l" defTabSz="1088547" rtl="0" eaLnBrk="1" latinLnBrk="0" hangingPunct="1">
      <a:defRPr sz="4286" kern="1200">
        <a:solidFill>
          <a:schemeClr val="tx1"/>
        </a:solidFill>
        <a:latin typeface="+mn-lt"/>
        <a:ea typeface="+mn-ea"/>
        <a:cs typeface="+mn-cs"/>
      </a:defRPr>
    </a:lvl2pPr>
    <a:lvl3pPr marL="2177095" algn="l" defTabSz="1088547" rtl="0" eaLnBrk="1" latinLnBrk="0" hangingPunct="1">
      <a:defRPr sz="4286" kern="1200">
        <a:solidFill>
          <a:schemeClr val="tx1"/>
        </a:solidFill>
        <a:latin typeface="+mn-lt"/>
        <a:ea typeface="+mn-ea"/>
        <a:cs typeface="+mn-cs"/>
      </a:defRPr>
    </a:lvl3pPr>
    <a:lvl4pPr marL="3265642" algn="l" defTabSz="1088547" rtl="0" eaLnBrk="1" latinLnBrk="0" hangingPunct="1">
      <a:defRPr sz="4286" kern="1200">
        <a:solidFill>
          <a:schemeClr val="tx1"/>
        </a:solidFill>
        <a:latin typeface="+mn-lt"/>
        <a:ea typeface="+mn-ea"/>
        <a:cs typeface="+mn-cs"/>
      </a:defRPr>
    </a:lvl4pPr>
    <a:lvl5pPr marL="4354190" algn="l" defTabSz="1088547" rtl="0" eaLnBrk="1" latinLnBrk="0" hangingPunct="1">
      <a:defRPr sz="4286" kern="1200">
        <a:solidFill>
          <a:schemeClr val="tx1"/>
        </a:solidFill>
        <a:latin typeface="+mn-lt"/>
        <a:ea typeface="+mn-ea"/>
        <a:cs typeface="+mn-cs"/>
      </a:defRPr>
    </a:lvl5pPr>
    <a:lvl6pPr marL="5442737" algn="l" defTabSz="1088547" rtl="0" eaLnBrk="1" latinLnBrk="0" hangingPunct="1">
      <a:defRPr sz="4286" kern="1200">
        <a:solidFill>
          <a:schemeClr val="tx1"/>
        </a:solidFill>
        <a:latin typeface="+mn-lt"/>
        <a:ea typeface="+mn-ea"/>
        <a:cs typeface="+mn-cs"/>
      </a:defRPr>
    </a:lvl6pPr>
    <a:lvl7pPr marL="6531285" algn="l" defTabSz="1088547" rtl="0" eaLnBrk="1" latinLnBrk="0" hangingPunct="1">
      <a:defRPr sz="4286" kern="1200">
        <a:solidFill>
          <a:schemeClr val="tx1"/>
        </a:solidFill>
        <a:latin typeface="+mn-lt"/>
        <a:ea typeface="+mn-ea"/>
        <a:cs typeface="+mn-cs"/>
      </a:defRPr>
    </a:lvl7pPr>
    <a:lvl8pPr marL="7619832" algn="l" defTabSz="1088547" rtl="0" eaLnBrk="1" latinLnBrk="0" hangingPunct="1">
      <a:defRPr sz="4286" kern="1200">
        <a:solidFill>
          <a:schemeClr val="tx1"/>
        </a:solidFill>
        <a:latin typeface="+mn-lt"/>
        <a:ea typeface="+mn-ea"/>
        <a:cs typeface="+mn-cs"/>
      </a:defRPr>
    </a:lvl8pPr>
    <a:lvl9pPr marL="8708380" algn="l" defTabSz="1088547" rtl="0" eaLnBrk="1" latinLnBrk="0" hangingPunct="1">
      <a:defRPr sz="4286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4320" userDrawn="1">
          <p15:clr>
            <a:srgbClr val="A4A3A4"/>
          </p15:clr>
        </p15:guide>
        <p15:guide id="2" pos="76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53" d="100"/>
          <a:sy n="53" d="100"/>
        </p:scale>
        <p:origin x="204" y="36"/>
      </p:cViewPr>
      <p:guideLst>
        <p:guide orient="horz" pos="4320"/>
        <p:guide pos="76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28800" y="4260851"/>
            <a:ext cx="20726400" cy="294005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657600" y="7772400"/>
            <a:ext cx="17068800" cy="35052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4572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5486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6400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7315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2/19/2025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2/19/2025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7678400" y="549277"/>
            <a:ext cx="5486400" cy="1170305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19200" y="549277"/>
            <a:ext cx="16052800" cy="117030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2/19/2025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2/19/2025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26168" y="8813801"/>
            <a:ext cx="20726400" cy="2724150"/>
          </a:xfrm>
        </p:spPr>
        <p:txBody>
          <a:bodyPr anchor="t"/>
          <a:lstStyle>
            <a:lvl1pPr algn="l">
              <a:defRPr sz="8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26168" y="5813427"/>
            <a:ext cx="20726400" cy="3000374"/>
          </a:xfrm>
        </p:spPr>
        <p:txBody>
          <a:bodyPr anchor="b"/>
          <a:lstStyle>
            <a:lvl1pPr marL="0" indent="0">
              <a:buNone/>
              <a:defRPr sz="4000">
                <a:solidFill>
                  <a:schemeClr val="tx1">
                    <a:tint val="75000"/>
                  </a:schemeClr>
                </a:solidFill>
              </a:defRPr>
            </a:lvl1pPr>
            <a:lvl2pPr marL="914400" indent="0">
              <a:buNone/>
              <a:defRPr sz="3600">
                <a:solidFill>
                  <a:schemeClr val="tx1">
                    <a:tint val="75000"/>
                  </a:schemeClr>
                </a:solidFill>
              </a:defRPr>
            </a:lvl2pPr>
            <a:lvl3pPr marL="18288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3pPr>
            <a:lvl4pPr marL="2743200" indent="0">
              <a:buNone/>
              <a:defRPr sz="2800">
                <a:solidFill>
                  <a:schemeClr val="tx1">
                    <a:tint val="75000"/>
                  </a:schemeClr>
                </a:solidFill>
              </a:defRPr>
            </a:lvl4pPr>
            <a:lvl5pPr marL="3657600" indent="0">
              <a:buNone/>
              <a:defRPr sz="2800">
                <a:solidFill>
                  <a:schemeClr val="tx1">
                    <a:tint val="75000"/>
                  </a:schemeClr>
                </a:solidFill>
              </a:defRPr>
            </a:lvl5pPr>
            <a:lvl6pPr marL="4572000" indent="0">
              <a:buNone/>
              <a:defRPr sz="2800">
                <a:solidFill>
                  <a:schemeClr val="tx1">
                    <a:tint val="75000"/>
                  </a:schemeClr>
                </a:solidFill>
              </a:defRPr>
            </a:lvl6pPr>
            <a:lvl7pPr marL="5486400" indent="0">
              <a:buNone/>
              <a:defRPr sz="2800">
                <a:solidFill>
                  <a:schemeClr val="tx1">
                    <a:tint val="75000"/>
                  </a:schemeClr>
                </a:solidFill>
              </a:defRPr>
            </a:lvl7pPr>
            <a:lvl8pPr marL="6400800" indent="0">
              <a:buNone/>
              <a:defRPr sz="2800">
                <a:solidFill>
                  <a:schemeClr val="tx1">
                    <a:tint val="75000"/>
                  </a:schemeClr>
                </a:solidFill>
              </a:defRPr>
            </a:lvl8pPr>
            <a:lvl9pPr marL="7315200" indent="0">
              <a:buNone/>
              <a:defRPr sz="28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2/19/2025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19200" y="3200401"/>
            <a:ext cx="10769600" cy="9051926"/>
          </a:xfrm>
        </p:spPr>
        <p:txBody>
          <a:bodyPr/>
          <a:lstStyle>
            <a:lvl1pPr>
              <a:defRPr sz="5600"/>
            </a:lvl1pPr>
            <a:lvl2pPr>
              <a:defRPr sz="4800"/>
            </a:lvl2pPr>
            <a:lvl3pPr>
              <a:defRPr sz="4000"/>
            </a:lvl3pPr>
            <a:lvl4pPr>
              <a:defRPr sz="3600"/>
            </a:lvl4pPr>
            <a:lvl5pPr>
              <a:defRPr sz="3600"/>
            </a:lvl5pPr>
            <a:lvl6pPr>
              <a:defRPr sz="3600"/>
            </a:lvl6pPr>
            <a:lvl7pPr>
              <a:defRPr sz="3600"/>
            </a:lvl7pPr>
            <a:lvl8pPr>
              <a:defRPr sz="3600"/>
            </a:lvl8pPr>
            <a:lvl9pPr>
              <a:defRPr sz="3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395200" y="3200401"/>
            <a:ext cx="10769600" cy="9051926"/>
          </a:xfrm>
        </p:spPr>
        <p:txBody>
          <a:bodyPr/>
          <a:lstStyle>
            <a:lvl1pPr>
              <a:defRPr sz="5600"/>
            </a:lvl1pPr>
            <a:lvl2pPr>
              <a:defRPr sz="4800"/>
            </a:lvl2pPr>
            <a:lvl3pPr>
              <a:defRPr sz="4000"/>
            </a:lvl3pPr>
            <a:lvl4pPr>
              <a:defRPr sz="3600"/>
            </a:lvl4pPr>
            <a:lvl5pPr>
              <a:defRPr sz="3600"/>
            </a:lvl5pPr>
            <a:lvl6pPr>
              <a:defRPr sz="3600"/>
            </a:lvl6pPr>
            <a:lvl7pPr>
              <a:defRPr sz="3600"/>
            </a:lvl7pPr>
            <a:lvl8pPr>
              <a:defRPr sz="3600"/>
            </a:lvl8pPr>
            <a:lvl9pPr>
              <a:defRPr sz="3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2/19/2025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19200" y="3070226"/>
            <a:ext cx="10773835" cy="1279524"/>
          </a:xfrm>
        </p:spPr>
        <p:txBody>
          <a:bodyPr anchor="b"/>
          <a:lstStyle>
            <a:lvl1pPr marL="0" indent="0">
              <a:buNone/>
              <a:defRPr sz="4800" b="1"/>
            </a:lvl1pPr>
            <a:lvl2pPr marL="914400" indent="0">
              <a:buNone/>
              <a:defRPr sz="4000" b="1"/>
            </a:lvl2pPr>
            <a:lvl3pPr marL="1828800" indent="0">
              <a:buNone/>
              <a:defRPr sz="3600" b="1"/>
            </a:lvl3pPr>
            <a:lvl4pPr marL="2743200" indent="0">
              <a:buNone/>
              <a:defRPr sz="3200" b="1"/>
            </a:lvl4pPr>
            <a:lvl5pPr marL="3657600" indent="0">
              <a:buNone/>
              <a:defRPr sz="3200" b="1"/>
            </a:lvl5pPr>
            <a:lvl6pPr marL="4572000" indent="0">
              <a:buNone/>
              <a:defRPr sz="3200" b="1"/>
            </a:lvl6pPr>
            <a:lvl7pPr marL="5486400" indent="0">
              <a:buNone/>
              <a:defRPr sz="3200" b="1"/>
            </a:lvl7pPr>
            <a:lvl8pPr marL="6400800" indent="0">
              <a:buNone/>
              <a:defRPr sz="3200" b="1"/>
            </a:lvl8pPr>
            <a:lvl9pPr marL="7315200" indent="0">
              <a:buNone/>
              <a:defRPr sz="3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19200" y="4349750"/>
            <a:ext cx="10773835" cy="7902576"/>
          </a:xfrm>
        </p:spPr>
        <p:txBody>
          <a:bodyPr/>
          <a:lstStyle>
            <a:lvl1pPr>
              <a:defRPr sz="4800"/>
            </a:lvl1pPr>
            <a:lvl2pPr>
              <a:defRPr sz="4000"/>
            </a:lvl2pPr>
            <a:lvl3pPr>
              <a:defRPr sz="3600"/>
            </a:lvl3pPr>
            <a:lvl4pPr>
              <a:defRPr sz="3200"/>
            </a:lvl4pPr>
            <a:lvl5pPr>
              <a:defRPr sz="3200"/>
            </a:lvl5pPr>
            <a:lvl6pPr>
              <a:defRPr sz="3200"/>
            </a:lvl6pPr>
            <a:lvl7pPr>
              <a:defRPr sz="3200"/>
            </a:lvl7pPr>
            <a:lvl8pPr>
              <a:defRPr sz="3200"/>
            </a:lvl8pPr>
            <a:lvl9pPr>
              <a:defRPr sz="3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2386735" y="3070226"/>
            <a:ext cx="10778067" cy="1279524"/>
          </a:xfrm>
        </p:spPr>
        <p:txBody>
          <a:bodyPr anchor="b"/>
          <a:lstStyle>
            <a:lvl1pPr marL="0" indent="0">
              <a:buNone/>
              <a:defRPr sz="4800" b="1"/>
            </a:lvl1pPr>
            <a:lvl2pPr marL="914400" indent="0">
              <a:buNone/>
              <a:defRPr sz="4000" b="1"/>
            </a:lvl2pPr>
            <a:lvl3pPr marL="1828800" indent="0">
              <a:buNone/>
              <a:defRPr sz="3600" b="1"/>
            </a:lvl3pPr>
            <a:lvl4pPr marL="2743200" indent="0">
              <a:buNone/>
              <a:defRPr sz="3200" b="1"/>
            </a:lvl4pPr>
            <a:lvl5pPr marL="3657600" indent="0">
              <a:buNone/>
              <a:defRPr sz="3200" b="1"/>
            </a:lvl5pPr>
            <a:lvl6pPr marL="4572000" indent="0">
              <a:buNone/>
              <a:defRPr sz="3200" b="1"/>
            </a:lvl6pPr>
            <a:lvl7pPr marL="5486400" indent="0">
              <a:buNone/>
              <a:defRPr sz="3200" b="1"/>
            </a:lvl7pPr>
            <a:lvl8pPr marL="6400800" indent="0">
              <a:buNone/>
              <a:defRPr sz="3200" b="1"/>
            </a:lvl8pPr>
            <a:lvl9pPr marL="7315200" indent="0">
              <a:buNone/>
              <a:defRPr sz="3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2386735" y="4349750"/>
            <a:ext cx="10778067" cy="7902576"/>
          </a:xfrm>
        </p:spPr>
        <p:txBody>
          <a:bodyPr/>
          <a:lstStyle>
            <a:lvl1pPr>
              <a:defRPr sz="4800"/>
            </a:lvl1pPr>
            <a:lvl2pPr>
              <a:defRPr sz="4000"/>
            </a:lvl2pPr>
            <a:lvl3pPr>
              <a:defRPr sz="3600"/>
            </a:lvl3pPr>
            <a:lvl4pPr>
              <a:defRPr sz="3200"/>
            </a:lvl4pPr>
            <a:lvl5pPr>
              <a:defRPr sz="3200"/>
            </a:lvl5pPr>
            <a:lvl6pPr>
              <a:defRPr sz="3200"/>
            </a:lvl6pPr>
            <a:lvl7pPr>
              <a:defRPr sz="3200"/>
            </a:lvl7pPr>
            <a:lvl8pPr>
              <a:defRPr sz="3200"/>
            </a:lvl8pPr>
            <a:lvl9pPr>
              <a:defRPr sz="3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2/19/2025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2/19/2025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2/19/2025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19201" y="546100"/>
            <a:ext cx="8022168" cy="2324100"/>
          </a:xfrm>
        </p:spPr>
        <p:txBody>
          <a:bodyPr anchor="b"/>
          <a:lstStyle>
            <a:lvl1pPr algn="l">
              <a:defRPr sz="4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533467" y="546101"/>
            <a:ext cx="13631333" cy="11706226"/>
          </a:xfrm>
        </p:spPr>
        <p:txBody>
          <a:bodyPr/>
          <a:lstStyle>
            <a:lvl1pPr>
              <a:defRPr sz="6400"/>
            </a:lvl1pPr>
            <a:lvl2pPr>
              <a:defRPr sz="5600"/>
            </a:lvl2pPr>
            <a:lvl3pPr>
              <a:defRPr sz="4800"/>
            </a:lvl3pPr>
            <a:lvl4pPr>
              <a:defRPr sz="4000"/>
            </a:lvl4pPr>
            <a:lvl5pPr>
              <a:defRPr sz="4000"/>
            </a:lvl5pPr>
            <a:lvl6pPr>
              <a:defRPr sz="4000"/>
            </a:lvl6pPr>
            <a:lvl7pPr>
              <a:defRPr sz="4000"/>
            </a:lvl7pPr>
            <a:lvl8pPr>
              <a:defRPr sz="4000"/>
            </a:lvl8pPr>
            <a:lvl9pPr>
              <a:defRPr sz="4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19201" y="2870201"/>
            <a:ext cx="8022168" cy="9382126"/>
          </a:xfrm>
        </p:spPr>
        <p:txBody>
          <a:bodyPr/>
          <a:lstStyle>
            <a:lvl1pPr marL="0" indent="0">
              <a:buNone/>
              <a:defRPr sz="2800"/>
            </a:lvl1pPr>
            <a:lvl2pPr marL="914400" indent="0">
              <a:buNone/>
              <a:defRPr sz="2400"/>
            </a:lvl2pPr>
            <a:lvl3pPr marL="1828800" indent="0">
              <a:buNone/>
              <a:defRPr sz="2000"/>
            </a:lvl3pPr>
            <a:lvl4pPr marL="2743200" indent="0">
              <a:buNone/>
              <a:defRPr sz="1800"/>
            </a:lvl4pPr>
            <a:lvl5pPr marL="3657600" indent="0">
              <a:buNone/>
              <a:defRPr sz="1800"/>
            </a:lvl5pPr>
            <a:lvl6pPr marL="4572000" indent="0">
              <a:buNone/>
              <a:defRPr sz="1800"/>
            </a:lvl6pPr>
            <a:lvl7pPr marL="5486400" indent="0">
              <a:buNone/>
              <a:defRPr sz="1800"/>
            </a:lvl7pPr>
            <a:lvl8pPr marL="6400800" indent="0">
              <a:buNone/>
              <a:defRPr sz="1800"/>
            </a:lvl8pPr>
            <a:lvl9pPr marL="7315200" indent="0">
              <a:buNone/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2/19/2025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79435" y="9601200"/>
            <a:ext cx="14630400" cy="1133476"/>
          </a:xfrm>
        </p:spPr>
        <p:txBody>
          <a:bodyPr anchor="b"/>
          <a:lstStyle>
            <a:lvl1pPr algn="l">
              <a:defRPr sz="4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4779435" y="1225550"/>
            <a:ext cx="14630400" cy="8229600"/>
          </a:xfrm>
        </p:spPr>
        <p:txBody>
          <a:bodyPr/>
          <a:lstStyle>
            <a:lvl1pPr marL="0" indent="0">
              <a:buNone/>
              <a:defRPr sz="6400"/>
            </a:lvl1pPr>
            <a:lvl2pPr marL="914400" indent="0">
              <a:buNone/>
              <a:defRPr sz="5600"/>
            </a:lvl2pPr>
            <a:lvl3pPr marL="1828800" indent="0">
              <a:buNone/>
              <a:defRPr sz="4800"/>
            </a:lvl3pPr>
            <a:lvl4pPr marL="2743200" indent="0">
              <a:buNone/>
              <a:defRPr sz="4000"/>
            </a:lvl4pPr>
            <a:lvl5pPr marL="3657600" indent="0">
              <a:buNone/>
              <a:defRPr sz="4000"/>
            </a:lvl5pPr>
            <a:lvl6pPr marL="4572000" indent="0">
              <a:buNone/>
              <a:defRPr sz="4000"/>
            </a:lvl6pPr>
            <a:lvl7pPr marL="5486400" indent="0">
              <a:buNone/>
              <a:defRPr sz="4000"/>
            </a:lvl7pPr>
            <a:lvl8pPr marL="6400800" indent="0">
              <a:buNone/>
              <a:defRPr sz="4000"/>
            </a:lvl8pPr>
            <a:lvl9pPr marL="7315200" indent="0">
              <a:buNone/>
              <a:defRPr sz="4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79435" y="10734676"/>
            <a:ext cx="14630400" cy="1609724"/>
          </a:xfrm>
        </p:spPr>
        <p:txBody>
          <a:bodyPr/>
          <a:lstStyle>
            <a:lvl1pPr marL="0" indent="0">
              <a:buNone/>
              <a:defRPr sz="2800"/>
            </a:lvl1pPr>
            <a:lvl2pPr marL="914400" indent="0">
              <a:buNone/>
              <a:defRPr sz="2400"/>
            </a:lvl2pPr>
            <a:lvl3pPr marL="1828800" indent="0">
              <a:buNone/>
              <a:defRPr sz="2000"/>
            </a:lvl3pPr>
            <a:lvl4pPr marL="2743200" indent="0">
              <a:buNone/>
              <a:defRPr sz="1800"/>
            </a:lvl4pPr>
            <a:lvl5pPr marL="3657600" indent="0">
              <a:buNone/>
              <a:defRPr sz="1800"/>
            </a:lvl5pPr>
            <a:lvl6pPr marL="4572000" indent="0">
              <a:buNone/>
              <a:defRPr sz="1800"/>
            </a:lvl6pPr>
            <a:lvl7pPr marL="5486400" indent="0">
              <a:buNone/>
              <a:defRPr sz="1800"/>
            </a:lvl7pPr>
            <a:lvl8pPr marL="6400800" indent="0">
              <a:buNone/>
              <a:defRPr sz="1800"/>
            </a:lvl8pPr>
            <a:lvl9pPr marL="7315200" indent="0">
              <a:buNone/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2/19/2025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19200" y="549276"/>
            <a:ext cx="21945600" cy="2286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19200" y="3200401"/>
            <a:ext cx="21945600" cy="905192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19200" y="12712701"/>
            <a:ext cx="5689600" cy="7302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2/19/2025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331200" y="12712701"/>
            <a:ext cx="7721600" cy="7302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7475200" y="12712701"/>
            <a:ext cx="5689600" cy="7302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88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685800" indent="-685800" algn="l" defTabSz="914400" rtl="0" eaLnBrk="1" latinLnBrk="0" hangingPunct="1">
        <a:spcBef>
          <a:spcPct val="20000"/>
        </a:spcBef>
        <a:buFont typeface="Arial"/>
        <a:buChar char="•"/>
        <a:defRPr sz="6400" kern="1200">
          <a:solidFill>
            <a:schemeClr val="tx1"/>
          </a:solidFill>
          <a:latin typeface="+mn-lt"/>
          <a:ea typeface="+mn-ea"/>
          <a:cs typeface="+mn-cs"/>
        </a:defRPr>
      </a:lvl1pPr>
      <a:lvl2pPr marL="1485900" indent="-571500" algn="l" defTabSz="914400" rtl="0" eaLnBrk="1" latinLnBrk="0" hangingPunct="1">
        <a:spcBef>
          <a:spcPct val="20000"/>
        </a:spcBef>
        <a:buFont typeface="Arial"/>
        <a:buChar char="–"/>
        <a:defRPr sz="5600" kern="1200">
          <a:solidFill>
            <a:schemeClr val="tx1"/>
          </a:solidFill>
          <a:latin typeface="+mn-lt"/>
          <a:ea typeface="+mn-ea"/>
          <a:cs typeface="+mn-cs"/>
        </a:defRPr>
      </a:lvl2pPr>
      <a:lvl3pPr marL="2286000" indent="-457200" algn="l" defTabSz="914400" rtl="0" eaLnBrk="1" latinLnBrk="0" hangingPunct="1">
        <a:spcBef>
          <a:spcPct val="20000"/>
        </a:spcBef>
        <a:buFont typeface="Arial"/>
        <a:buChar char="•"/>
        <a:defRPr sz="4800" kern="1200">
          <a:solidFill>
            <a:schemeClr val="tx1"/>
          </a:solidFill>
          <a:latin typeface="+mn-lt"/>
          <a:ea typeface="+mn-ea"/>
          <a:cs typeface="+mn-cs"/>
        </a:defRPr>
      </a:lvl3pPr>
      <a:lvl4pPr marL="3200400" indent="-457200" algn="l" defTabSz="914400" rtl="0" eaLnBrk="1" latinLnBrk="0" hangingPunct="1">
        <a:spcBef>
          <a:spcPct val="20000"/>
        </a:spcBef>
        <a:buFont typeface="Arial"/>
        <a:buChar char="–"/>
        <a:defRPr sz="4000" kern="1200">
          <a:solidFill>
            <a:schemeClr val="tx1"/>
          </a:solidFill>
          <a:latin typeface="+mn-lt"/>
          <a:ea typeface="+mn-ea"/>
          <a:cs typeface="+mn-cs"/>
        </a:defRPr>
      </a:lvl4pPr>
      <a:lvl5pPr marL="4114800" indent="-457200" algn="l" defTabSz="914400" rtl="0" eaLnBrk="1" latinLnBrk="0" hangingPunct="1">
        <a:spcBef>
          <a:spcPct val="20000"/>
        </a:spcBef>
        <a:buFont typeface="Arial"/>
        <a:buChar char="»"/>
        <a:defRPr sz="4000" kern="1200">
          <a:solidFill>
            <a:schemeClr val="tx1"/>
          </a:solidFill>
          <a:latin typeface="+mn-lt"/>
          <a:ea typeface="+mn-ea"/>
          <a:cs typeface="+mn-cs"/>
        </a:defRPr>
      </a:lvl5pPr>
      <a:lvl6pPr marL="5029200" indent="-457200" algn="l" defTabSz="914400" rtl="0" eaLnBrk="1" latinLnBrk="0" hangingPunct="1">
        <a:spcBef>
          <a:spcPct val="20000"/>
        </a:spcBef>
        <a:buFont typeface="Arial"/>
        <a:buChar char="•"/>
        <a:defRPr sz="4000" kern="1200">
          <a:solidFill>
            <a:schemeClr val="tx1"/>
          </a:solidFill>
          <a:latin typeface="+mn-lt"/>
          <a:ea typeface="+mn-ea"/>
          <a:cs typeface="+mn-cs"/>
        </a:defRPr>
      </a:lvl6pPr>
      <a:lvl7pPr marL="5943600" indent="-457200" algn="l" defTabSz="914400" rtl="0" eaLnBrk="1" latinLnBrk="0" hangingPunct="1">
        <a:spcBef>
          <a:spcPct val="20000"/>
        </a:spcBef>
        <a:buFont typeface="Arial"/>
        <a:buChar char="•"/>
        <a:defRPr sz="4000" kern="1200">
          <a:solidFill>
            <a:schemeClr val="tx1"/>
          </a:solidFill>
          <a:latin typeface="+mn-lt"/>
          <a:ea typeface="+mn-ea"/>
          <a:cs typeface="+mn-cs"/>
        </a:defRPr>
      </a:lvl7pPr>
      <a:lvl8pPr marL="6858000" indent="-457200" algn="l" defTabSz="914400" rtl="0" eaLnBrk="1" latinLnBrk="0" hangingPunct="1">
        <a:spcBef>
          <a:spcPct val="20000"/>
        </a:spcBef>
        <a:buFont typeface="Arial"/>
        <a:buChar char="•"/>
        <a:defRPr sz="4000" kern="1200">
          <a:solidFill>
            <a:schemeClr val="tx1"/>
          </a:solidFill>
          <a:latin typeface="+mn-lt"/>
          <a:ea typeface="+mn-ea"/>
          <a:cs typeface="+mn-cs"/>
        </a:defRPr>
      </a:lvl8pPr>
      <a:lvl9pPr marL="7772400" indent="-457200" algn="l" defTabSz="914400" rtl="0" eaLnBrk="1" latinLnBrk="0" hangingPunct="1">
        <a:spcBef>
          <a:spcPct val="20000"/>
        </a:spcBef>
        <a:buFont typeface="Arial"/>
        <a:buChar char="•"/>
        <a:defRPr sz="4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1pPr>
      <a:lvl2pPr marL="914400" algn="l" defTabSz="9144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2pPr>
      <a:lvl3pPr marL="1828800" algn="l" defTabSz="9144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3pPr>
      <a:lvl4pPr marL="2743200" algn="l" defTabSz="9144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4pPr>
      <a:lvl5pPr marL="3657600" algn="l" defTabSz="9144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5pPr>
      <a:lvl6pPr marL="4572000" algn="l" defTabSz="9144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6pPr>
      <a:lvl7pPr marL="5486400" algn="l" defTabSz="9144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7pPr>
      <a:lvl8pPr marL="6400800" algn="l" defTabSz="9144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8pPr>
      <a:lvl9pPr marL="7315200" algn="l" defTabSz="9144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video.mp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1014129" y="6133761"/>
            <a:ext cx="22355742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PlaceHolder1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1014129" y="6133761"/>
            <a:ext cx="22355742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PlaceHolder2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1014129" y="6133761"/>
            <a:ext cx="22355742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PlaceHolder3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014129" y="6133761"/>
            <a:ext cx="22355742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PlaceHolder4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014129" y="6133761"/>
            <a:ext cx="22355742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PlaceHolder5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1014129" y="6133761"/>
            <a:ext cx="22355742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PlaceHolder6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14129" y="6133761"/>
            <a:ext cx="22355742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PlaceHolder7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014129" y="6133761"/>
            <a:ext cx="22355742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PlaceHolder8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49" repeatCount="indefinite" fill="hold" display="0">
                  <p:stCondLst>
                    <p:cond delay="0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  <p:bldLst>
      <p:bldP spid="4" grpId="0"/>
      <p:bldP spid="5" grpId="0"/>
      <p:bldP spid="5" grpId="1"/>
      <p:bldP spid="6" grpId="0"/>
      <p:bldP spid="6" grpId="1"/>
      <p:bldP spid="7" grpId="0"/>
      <p:bldP spid="7" grpId="1"/>
      <p:bldP spid="8" grpId="0"/>
      <p:bldP spid="8" grpId="1"/>
      <p:bldP spid="9" grpId="0"/>
      <p:bldP spid="9" grpId="1"/>
      <p:bldP spid="10" grpId="0"/>
      <p:bldP spid="10" grpId="1"/>
      <p:bldP spid="11" grpId="0"/>
      <p:bldP spid="11" grpId="1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17</TotalTime>
  <Words>8</Words>
  <Application>Microsoft Office PowerPoint</Application>
  <PresentationFormat>Custom</PresentationFormat>
  <Paragraphs>8</Paragraphs>
  <Slides>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Verdana Pro Black</vt:lpstr>
      <vt:lpstr>Office Theme</vt:lpstr>
      <vt:lpstr>PowerPoint Presentation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Murphy, Cole</cp:lastModifiedBy>
  <cp:revision>31</cp:revision>
  <dcterms:created xsi:type="dcterms:W3CDTF">2013-01-27T09:14:16Z</dcterms:created>
  <dcterms:modified xsi:type="dcterms:W3CDTF">2025-02-20T00:54:31Z</dcterms:modified>
  <cp:category/>
</cp:coreProperties>
</file>

<file path=docProps/thumbnail.jpeg>
</file>